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256" r:id="rId2"/>
    <p:sldId id="277" r:id="rId3"/>
    <p:sldId id="278" r:id="rId4"/>
    <p:sldId id="276" r:id="rId5"/>
    <p:sldId id="280" r:id="rId6"/>
    <p:sldId id="281" r:id="rId7"/>
    <p:sldId id="282" r:id="rId8"/>
    <p:sldId id="283" r:id="rId9"/>
    <p:sldId id="284" r:id="rId10"/>
    <p:sldId id="285" r:id="rId11"/>
    <p:sldId id="286" r:id="rId12"/>
    <p:sldId id="287" r:id="rId13"/>
    <p:sldId id="288" r:id="rId14"/>
    <p:sldId id="294" r:id="rId15"/>
    <p:sldId id="290" r:id="rId16"/>
    <p:sldId id="292" r:id="rId17"/>
    <p:sldId id="293" r:id="rId18"/>
  </p:sldIdLst>
  <p:sldSz cx="20104100" cy="11309350"/>
  <p:notesSz cx="20104100" cy="113093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8A7F9"/>
    <a:srgbClr val="FF83EE"/>
    <a:srgbClr val="1A9F68"/>
    <a:srgbClr val="FFE36E"/>
    <a:srgbClr val="F27828"/>
    <a:srgbClr val="040705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051"/>
    <p:restoredTop sz="94704"/>
  </p:normalViewPr>
  <p:slideViewPr>
    <p:cSldViewPr>
      <p:cViewPr>
        <p:scale>
          <a:sx n="55" d="100"/>
          <a:sy n="55" d="100"/>
        </p:scale>
        <p:origin x="248" y="72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05E3DE-C29F-EB4B-8326-4ADFE5B7A1A5}" type="datetimeFigureOut">
              <a:rPr lang="en-US" smtClean="0"/>
              <a:t>2/25/26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10A152-C62A-F843-A123-8ACCF7FDB2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528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714292"/>
            <a:ext cx="20104100" cy="0"/>
          </a:xfrm>
          <a:custGeom>
            <a:avLst/>
            <a:gdLst/>
            <a:ahLst/>
            <a:cxnLst/>
            <a:rect l="l" t="t" r="r" b="b"/>
            <a:pathLst>
              <a:path w="20104100">
                <a:moveTo>
                  <a:pt x="0" y="0"/>
                </a:moveTo>
                <a:lnTo>
                  <a:pt x="20104100" y="0"/>
                </a:lnTo>
              </a:path>
            </a:pathLst>
          </a:custGeom>
          <a:ln w="26177">
            <a:solidFill>
              <a:srgbClr val="05070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3865" y="187293"/>
            <a:ext cx="3253853" cy="379767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0" y="799043"/>
            <a:ext cx="20104100" cy="0"/>
          </a:xfrm>
          <a:custGeom>
            <a:avLst/>
            <a:gdLst/>
            <a:ahLst/>
            <a:cxnLst/>
            <a:rect l="l" t="t" r="r" b="b"/>
            <a:pathLst>
              <a:path w="20104100">
                <a:moveTo>
                  <a:pt x="0" y="0"/>
                </a:moveTo>
                <a:lnTo>
                  <a:pt x="20104100" y="0"/>
                </a:lnTo>
              </a:path>
            </a:pathLst>
          </a:custGeom>
          <a:ln w="26177">
            <a:solidFill>
              <a:srgbClr val="05070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5283967" y="-2"/>
            <a:ext cx="0" cy="714375"/>
          </a:xfrm>
          <a:custGeom>
            <a:avLst/>
            <a:gdLst/>
            <a:ahLst/>
            <a:cxnLst/>
            <a:rect l="l" t="t" r="r" b="b"/>
            <a:pathLst>
              <a:path h="714375">
                <a:moveTo>
                  <a:pt x="0" y="714294"/>
                </a:moveTo>
                <a:lnTo>
                  <a:pt x="0" y="0"/>
                </a:lnTo>
              </a:path>
            </a:pathLst>
          </a:custGeom>
          <a:ln w="26177">
            <a:solidFill>
              <a:srgbClr val="05070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14820135" y="-2"/>
            <a:ext cx="0" cy="714375"/>
          </a:xfrm>
          <a:custGeom>
            <a:avLst/>
            <a:gdLst/>
            <a:ahLst/>
            <a:cxnLst/>
            <a:rect l="l" t="t" r="r" b="b"/>
            <a:pathLst>
              <a:path h="714375">
                <a:moveTo>
                  <a:pt x="0" y="714294"/>
                </a:moveTo>
                <a:lnTo>
                  <a:pt x="0" y="0"/>
                </a:lnTo>
              </a:path>
            </a:pathLst>
          </a:custGeom>
          <a:ln w="26177">
            <a:solidFill>
              <a:srgbClr val="05070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027495" y="2296758"/>
            <a:ext cx="5849620" cy="15335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900" b="1" i="0">
                <a:solidFill>
                  <a:srgbClr val="050706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900" b="0" i="0">
                <a:solidFill>
                  <a:srgbClr val="050706"/>
                </a:solidFill>
                <a:latin typeface="Palatino Linotype"/>
                <a:cs typeface="Palatino Linotype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2/25/26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F0F0F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9900" b="1" i="0">
                <a:solidFill>
                  <a:srgbClr val="050706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9900" b="0" i="0">
                <a:solidFill>
                  <a:srgbClr val="050706"/>
                </a:solidFill>
                <a:latin typeface="Palatino Linotype"/>
                <a:cs typeface="Palatino Linotype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2/25/26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9900" b="1" i="0">
                <a:solidFill>
                  <a:srgbClr val="050706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2/25/26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9900" b="1" i="0">
                <a:solidFill>
                  <a:srgbClr val="050706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2/25/26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2/25/26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tx">
  <p:cSld name="1_Blank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sldNum" idx="12"/>
          </p:nvPr>
        </p:nvSpPr>
        <p:spPr>
          <a:xfrm>
            <a:off x="9859972" y="10785769"/>
            <a:ext cx="373685" cy="407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sp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979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979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979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979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979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979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979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979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979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rtl="0"/>
            <a:fld id="{00000000-1234-1234-1234-123412341234}" type="slidenum">
              <a:rPr lang="en-US" smtClean="0"/>
              <a:pPr rtl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076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27496" y="1588089"/>
            <a:ext cx="4428490" cy="28028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900" b="1" i="0">
                <a:solidFill>
                  <a:srgbClr val="050706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27495" y="2017814"/>
            <a:ext cx="13013690" cy="288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900" b="0" i="0">
                <a:solidFill>
                  <a:srgbClr val="050706"/>
                </a:solidFill>
                <a:latin typeface="Palatino Linotype"/>
                <a:cs typeface="Palatino Linotype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2/25/26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9"/>
          <p:cNvSpPr/>
          <p:nvPr/>
        </p:nvSpPr>
        <p:spPr>
          <a:xfrm>
            <a:off x="998314" y="19988976"/>
            <a:ext cx="1982019" cy="692029"/>
          </a:xfrm>
          <a:prstGeom prst="rect">
            <a:avLst/>
          </a:prstGeom>
          <a:solidFill>
            <a:srgbClr val="FFFFFF"/>
          </a:solidFill>
          <a:ln w="25400" cap="flat" cmpd="sng">
            <a:solidFill>
              <a:srgbClr val="25466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5378" tIns="37679" rIns="75378" bIns="37679" anchor="ctr" anchorCtr="0">
            <a:noAutofit/>
          </a:bodyPr>
          <a:lstStyle/>
          <a:p>
            <a:pPr algn="ctr" rtl="0"/>
            <a:endParaRPr sz="1154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29"/>
          <p:cNvSpPr/>
          <p:nvPr/>
        </p:nvSpPr>
        <p:spPr>
          <a:xfrm>
            <a:off x="3301950" y="19988976"/>
            <a:ext cx="1982019" cy="692029"/>
          </a:xfrm>
          <a:prstGeom prst="rect">
            <a:avLst/>
          </a:prstGeom>
          <a:solidFill>
            <a:srgbClr val="FFFFFF"/>
          </a:solidFill>
          <a:ln w="25400" cap="flat" cmpd="sng">
            <a:solidFill>
              <a:srgbClr val="25466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5378" tIns="37679" rIns="75378" bIns="37679" anchor="ctr" anchorCtr="0">
            <a:noAutofit/>
          </a:bodyPr>
          <a:lstStyle/>
          <a:p>
            <a:pPr algn="ctr" rtl="0"/>
            <a:endParaRPr sz="1154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29"/>
          <p:cNvSpPr/>
          <p:nvPr/>
        </p:nvSpPr>
        <p:spPr>
          <a:xfrm>
            <a:off x="5605586" y="19988976"/>
            <a:ext cx="1982019" cy="692029"/>
          </a:xfrm>
          <a:prstGeom prst="rect">
            <a:avLst/>
          </a:prstGeom>
          <a:solidFill>
            <a:srgbClr val="FFFFFF"/>
          </a:solidFill>
          <a:ln w="25400" cap="flat" cmpd="sng">
            <a:solidFill>
              <a:srgbClr val="25466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5378" tIns="37679" rIns="75378" bIns="37679" anchor="ctr" anchorCtr="0">
            <a:noAutofit/>
          </a:bodyPr>
          <a:lstStyle/>
          <a:p>
            <a:pPr algn="ctr" rtl="0"/>
            <a:endParaRPr sz="1154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29"/>
          <p:cNvSpPr/>
          <p:nvPr/>
        </p:nvSpPr>
        <p:spPr>
          <a:xfrm>
            <a:off x="7909222" y="19988976"/>
            <a:ext cx="1982019" cy="692029"/>
          </a:xfrm>
          <a:prstGeom prst="rect">
            <a:avLst/>
          </a:prstGeom>
          <a:solidFill>
            <a:srgbClr val="FFFFFF"/>
          </a:solidFill>
          <a:ln w="25400" cap="flat" cmpd="sng">
            <a:solidFill>
              <a:srgbClr val="25466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5378" tIns="37679" rIns="75378" bIns="37679" anchor="ctr" anchorCtr="0">
            <a:noAutofit/>
          </a:bodyPr>
          <a:lstStyle/>
          <a:p>
            <a:pPr algn="ctr" rtl="0"/>
            <a:endParaRPr sz="1154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29"/>
          <p:cNvSpPr/>
          <p:nvPr/>
        </p:nvSpPr>
        <p:spPr>
          <a:xfrm>
            <a:off x="10212859" y="19988976"/>
            <a:ext cx="1982019" cy="692029"/>
          </a:xfrm>
          <a:prstGeom prst="rect">
            <a:avLst/>
          </a:prstGeom>
          <a:solidFill>
            <a:srgbClr val="FFFFFF"/>
          </a:solidFill>
          <a:ln w="25400" cap="flat" cmpd="sng">
            <a:solidFill>
              <a:srgbClr val="25466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5378" tIns="37679" rIns="75378" bIns="37679" anchor="ctr" anchorCtr="0">
            <a:noAutofit/>
          </a:bodyPr>
          <a:lstStyle/>
          <a:p>
            <a:pPr algn="ctr" rtl="0"/>
            <a:endParaRPr sz="1154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29"/>
          <p:cNvSpPr/>
          <p:nvPr/>
        </p:nvSpPr>
        <p:spPr>
          <a:xfrm>
            <a:off x="12516494" y="19988976"/>
            <a:ext cx="1982019" cy="692029"/>
          </a:xfrm>
          <a:prstGeom prst="rect">
            <a:avLst/>
          </a:prstGeom>
          <a:solidFill>
            <a:srgbClr val="FFFFFF"/>
          </a:solidFill>
          <a:ln w="25400" cap="flat" cmpd="sng">
            <a:solidFill>
              <a:srgbClr val="25466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5378" tIns="37679" rIns="75378" bIns="37679" anchor="ctr" anchorCtr="0">
            <a:noAutofit/>
          </a:bodyPr>
          <a:lstStyle/>
          <a:p>
            <a:pPr algn="ctr" rtl="0"/>
            <a:endParaRPr sz="1154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51;p29"/>
          <p:cNvSpPr/>
          <p:nvPr/>
        </p:nvSpPr>
        <p:spPr>
          <a:xfrm>
            <a:off x="14820131" y="19988976"/>
            <a:ext cx="1982019" cy="692029"/>
          </a:xfrm>
          <a:prstGeom prst="rect">
            <a:avLst/>
          </a:prstGeom>
          <a:solidFill>
            <a:srgbClr val="FFFFFF"/>
          </a:solidFill>
          <a:ln w="25400" cap="flat" cmpd="sng">
            <a:solidFill>
              <a:srgbClr val="25466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5378" tIns="37679" rIns="75378" bIns="37679" anchor="ctr" anchorCtr="0">
            <a:noAutofit/>
          </a:bodyPr>
          <a:lstStyle/>
          <a:p>
            <a:pPr algn="ctr" rtl="0"/>
            <a:endParaRPr sz="1154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29"/>
          <p:cNvSpPr/>
          <p:nvPr/>
        </p:nvSpPr>
        <p:spPr>
          <a:xfrm>
            <a:off x="17123766" y="19988976"/>
            <a:ext cx="1982019" cy="692029"/>
          </a:xfrm>
          <a:prstGeom prst="rect">
            <a:avLst/>
          </a:prstGeom>
          <a:solidFill>
            <a:srgbClr val="FFFFFF"/>
          </a:solidFill>
          <a:ln w="25400" cap="flat" cmpd="sng">
            <a:solidFill>
              <a:srgbClr val="25466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5378" tIns="37679" rIns="75378" bIns="37679" anchor="ctr" anchorCtr="0">
            <a:noAutofit/>
          </a:bodyPr>
          <a:lstStyle/>
          <a:p>
            <a:pPr algn="ctr" rtl="0"/>
            <a:endParaRPr sz="1154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29"/>
          <p:cNvSpPr/>
          <p:nvPr/>
        </p:nvSpPr>
        <p:spPr>
          <a:xfrm>
            <a:off x="998313" y="19392412"/>
            <a:ext cx="2737373" cy="329833"/>
          </a:xfrm>
          <a:prstGeom prst="rect">
            <a:avLst/>
          </a:prstGeom>
          <a:solidFill>
            <a:srgbClr val="FFFFFF"/>
          </a:solidFill>
          <a:ln w="25400" cap="flat" cmpd="sng">
            <a:solidFill>
              <a:srgbClr val="25466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5378" tIns="37679" rIns="75378" bIns="37679" anchor="ctr" anchorCtr="0">
            <a:noAutofit/>
          </a:bodyPr>
          <a:lstStyle/>
          <a:p>
            <a:pPr algn="ctr" rtl="0"/>
            <a:endParaRPr sz="1154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Google Shape;54;p29"/>
          <p:cNvSpPr/>
          <p:nvPr/>
        </p:nvSpPr>
        <p:spPr>
          <a:xfrm>
            <a:off x="4072721" y="19392412"/>
            <a:ext cx="2737373" cy="329833"/>
          </a:xfrm>
          <a:prstGeom prst="rect">
            <a:avLst/>
          </a:prstGeom>
          <a:solidFill>
            <a:srgbClr val="FFFFFF"/>
          </a:solidFill>
          <a:ln w="25400" cap="flat" cmpd="sng">
            <a:solidFill>
              <a:srgbClr val="25466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5378" tIns="37679" rIns="75378" bIns="37679" anchor="ctr" anchorCtr="0">
            <a:noAutofit/>
          </a:bodyPr>
          <a:lstStyle/>
          <a:p>
            <a:pPr algn="ctr" rtl="0"/>
            <a:endParaRPr sz="1154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29"/>
          <p:cNvSpPr/>
          <p:nvPr/>
        </p:nvSpPr>
        <p:spPr>
          <a:xfrm>
            <a:off x="7147128" y="19392412"/>
            <a:ext cx="2737373" cy="329833"/>
          </a:xfrm>
          <a:prstGeom prst="rect">
            <a:avLst/>
          </a:prstGeom>
          <a:solidFill>
            <a:srgbClr val="FFFFFF"/>
          </a:solidFill>
          <a:ln w="25400" cap="flat" cmpd="sng">
            <a:solidFill>
              <a:srgbClr val="25466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5378" tIns="37679" rIns="75378" bIns="37679" anchor="ctr" anchorCtr="0">
            <a:noAutofit/>
          </a:bodyPr>
          <a:lstStyle/>
          <a:p>
            <a:pPr algn="ctr" rtl="0"/>
            <a:endParaRPr sz="1154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29"/>
          <p:cNvSpPr/>
          <p:nvPr/>
        </p:nvSpPr>
        <p:spPr>
          <a:xfrm>
            <a:off x="10220889" y="19392412"/>
            <a:ext cx="2737373" cy="329833"/>
          </a:xfrm>
          <a:prstGeom prst="rect">
            <a:avLst/>
          </a:prstGeom>
          <a:solidFill>
            <a:srgbClr val="FFFFFF"/>
          </a:solidFill>
          <a:ln w="25400" cap="flat" cmpd="sng">
            <a:solidFill>
              <a:srgbClr val="25466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5378" tIns="37679" rIns="75378" bIns="37679" anchor="ctr" anchorCtr="0">
            <a:noAutofit/>
          </a:bodyPr>
          <a:lstStyle/>
          <a:p>
            <a:pPr algn="ctr" rtl="0"/>
            <a:endParaRPr sz="1154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29"/>
          <p:cNvSpPr/>
          <p:nvPr/>
        </p:nvSpPr>
        <p:spPr>
          <a:xfrm>
            <a:off x="13294650" y="19392412"/>
            <a:ext cx="2737373" cy="329833"/>
          </a:xfrm>
          <a:prstGeom prst="rect">
            <a:avLst/>
          </a:prstGeom>
          <a:solidFill>
            <a:srgbClr val="FFFFFF"/>
          </a:solidFill>
          <a:ln w="25400" cap="flat" cmpd="sng">
            <a:solidFill>
              <a:srgbClr val="25466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5378" tIns="37679" rIns="75378" bIns="37679" anchor="ctr" anchorCtr="0">
            <a:noAutofit/>
          </a:bodyPr>
          <a:lstStyle/>
          <a:p>
            <a:pPr algn="ctr" rtl="0"/>
            <a:endParaRPr sz="1154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29"/>
          <p:cNvSpPr/>
          <p:nvPr/>
        </p:nvSpPr>
        <p:spPr>
          <a:xfrm>
            <a:off x="16368411" y="19392412"/>
            <a:ext cx="2737373" cy="329833"/>
          </a:xfrm>
          <a:prstGeom prst="rect">
            <a:avLst/>
          </a:prstGeom>
          <a:solidFill>
            <a:srgbClr val="FFFFFF"/>
          </a:solidFill>
          <a:ln w="25400" cap="flat" cmpd="sng">
            <a:solidFill>
              <a:srgbClr val="25466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5378" tIns="37679" rIns="75378" bIns="37679" anchor="ctr" anchorCtr="0">
            <a:noAutofit/>
          </a:bodyPr>
          <a:lstStyle/>
          <a:p>
            <a:pPr algn="ctr" rtl="0"/>
            <a:endParaRPr sz="1154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p29"/>
          <p:cNvSpPr txBox="1"/>
          <p:nvPr/>
        </p:nvSpPr>
        <p:spPr>
          <a:xfrm>
            <a:off x="6568721" y="6941502"/>
            <a:ext cx="6863047" cy="735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5378" tIns="75378" rIns="75378" bIns="75378" anchor="t" anchorCtr="0">
            <a:spAutoFit/>
          </a:bodyPr>
          <a:lstStyle/>
          <a:p>
            <a:pPr algn="ctr" rtl="0"/>
            <a:endParaRPr sz="3793" dirty="0">
              <a:latin typeface="Instrument Serif"/>
              <a:ea typeface="Instrument Serif"/>
              <a:cs typeface="Instrument Serif"/>
              <a:sym typeface="Instrument Serif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865C39-D813-4EE7-A724-86C3EFE33F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-3195"/>
            <a:ext cx="20103881" cy="1130843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513" y="0"/>
            <a:ext cx="20099073" cy="11309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creenshot of a blue screen&#10;&#10;Description automatically generated">
            <a:extLst>
              <a:ext uri="{FF2B5EF4-FFF2-40B4-BE49-F238E27FC236}">
                <a16:creationId xmlns:a16="http://schemas.microsoft.com/office/drawing/2014/main" id="{481A1B0D-3C6D-090B-FADB-6631AE981D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"/>
          <a:stretch/>
        </p:blipFill>
        <p:spPr>
          <a:xfrm>
            <a:off x="20" y="2114"/>
            <a:ext cx="20104080" cy="1130723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FE6177E-83CA-DE17-85F0-F60CD682C8F1}"/>
              </a:ext>
            </a:extLst>
          </p:cNvPr>
          <p:cNvSpPr/>
          <p:nvPr/>
        </p:nvSpPr>
        <p:spPr>
          <a:xfrm>
            <a:off x="9518650" y="0"/>
            <a:ext cx="914400" cy="625475"/>
          </a:xfrm>
          <a:prstGeom prst="rect">
            <a:avLst/>
          </a:prstGeom>
          <a:solidFill>
            <a:srgbClr val="58A7F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6040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513" y="0"/>
            <a:ext cx="20099073" cy="11309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yellow paper with black text and black text&#10;&#10;Description automatically generated">
            <a:extLst>
              <a:ext uri="{FF2B5EF4-FFF2-40B4-BE49-F238E27FC236}">
                <a16:creationId xmlns:a16="http://schemas.microsoft.com/office/drawing/2014/main" id="{430D08AC-07D4-7B36-1348-F24571B0D8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"/>
          <a:stretch/>
        </p:blipFill>
        <p:spPr>
          <a:xfrm>
            <a:off x="20" y="2114"/>
            <a:ext cx="20104080" cy="1130723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37E9814-7DA2-6803-43D4-A72C2B97B70C}"/>
              </a:ext>
            </a:extLst>
          </p:cNvPr>
          <p:cNvSpPr/>
          <p:nvPr/>
        </p:nvSpPr>
        <p:spPr>
          <a:xfrm>
            <a:off x="9518650" y="0"/>
            <a:ext cx="914400" cy="625475"/>
          </a:xfrm>
          <a:prstGeom prst="rect">
            <a:avLst/>
          </a:prstGeom>
          <a:solidFill>
            <a:srgbClr val="FFE3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8711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513" y="0"/>
            <a:ext cx="20099073" cy="11309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magazine with a monkey on it&#10;&#10;Description automatically generated">
            <a:extLst>
              <a:ext uri="{FF2B5EF4-FFF2-40B4-BE49-F238E27FC236}">
                <a16:creationId xmlns:a16="http://schemas.microsoft.com/office/drawing/2014/main" id="{BD6C023C-F59E-B0D9-A6DE-694A606372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"/>
          <a:stretch/>
        </p:blipFill>
        <p:spPr>
          <a:xfrm>
            <a:off x="20" y="2114"/>
            <a:ext cx="20104080" cy="1130723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0CE828A-DCE3-7520-75DA-BF76C6AA872E}"/>
              </a:ext>
            </a:extLst>
          </p:cNvPr>
          <p:cNvSpPr/>
          <p:nvPr/>
        </p:nvSpPr>
        <p:spPr>
          <a:xfrm>
            <a:off x="9518650" y="0"/>
            <a:ext cx="914400" cy="625475"/>
          </a:xfrm>
          <a:prstGeom prst="rect">
            <a:avLst/>
          </a:prstGeom>
          <a:solidFill>
            <a:srgbClr val="04070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5511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513" y="0"/>
            <a:ext cx="20099073" cy="11309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0B925029-E889-4AEB-DB66-67718CACAE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"/>
          <a:stretch/>
        </p:blipFill>
        <p:spPr>
          <a:xfrm>
            <a:off x="20" y="2114"/>
            <a:ext cx="20104080" cy="1130723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E9E672E-2C86-AFEC-6584-FD63116DE371}"/>
              </a:ext>
            </a:extLst>
          </p:cNvPr>
          <p:cNvSpPr/>
          <p:nvPr/>
        </p:nvSpPr>
        <p:spPr>
          <a:xfrm>
            <a:off x="9518650" y="0"/>
            <a:ext cx="914400" cy="625475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2317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513" y="0"/>
            <a:ext cx="20099073" cy="11309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3EF338-07D6-34B5-6511-84CEE178B8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"/>
          <a:stretch/>
        </p:blipFill>
        <p:spPr>
          <a:xfrm>
            <a:off x="20" y="0"/>
            <a:ext cx="20167330" cy="1134281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37C01A9-9C6D-257D-3751-AF3B09D7823F}"/>
              </a:ext>
            </a:extLst>
          </p:cNvPr>
          <p:cNvSpPr/>
          <p:nvPr/>
        </p:nvSpPr>
        <p:spPr>
          <a:xfrm>
            <a:off x="9518650" y="0"/>
            <a:ext cx="914400" cy="625475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370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513" y="0"/>
            <a:ext cx="20099073" cy="11309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screen&#10;&#10;Description automatically generated">
            <a:extLst>
              <a:ext uri="{FF2B5EF4-FFF2-40B4-BE49-F238E27FC236}">
                <a16:creationId xmlns:a16="http://schemas.microsoft.com/office/drawing/2014/main" id="{734DC9A2-E814-4054-3D09-A97B976165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"/>
          <a:stretch/>
        </p:blipFill>
        <p:spPr>
          <a:xfrm>
            <a:off x="20" y="2114"/>
            <a:ext cx="20104080" cy="1130723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857C490-7398-8109-4CDE-F0D3347ABD22}"/>
              </a:ext>
            </a:extLst>
          </p:cNvPr>
          <p:cNvSpPr/>
          <p:nvPr/>
        </p:nvSpPr>
        <p:spPr>
          <a:xfrm>
            <a:off x="9518650" y="0"/>
            <a:ext cx="914400" cy="625475"/>
          </a:xfrm>
          <a:prstGeom prst="rect">
            <a:avLst/>
          </a:prstGeom>
          <a:solidFill>
            <a:srgbClr val="F2782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3509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newspaper&#10;&#10;Description automatically generated">
            <a:extLst>
              <a:ext uri="{FF2B5EF4-FFF2-40B4-BE49-F238E27FC236}">
                <a16:creationId xmlns:a16="http://schemas.microsoft.com/office/drawing/2014/main" id="{C879F715-A1CF-2053-A820-409F41AE27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" b="1"/>
          <a:stretch/>
        </p:blipFill>
        <p:spPr>
          <a:xfrm>
            <a:off x="20" y="10"/>
            <a:ext cx="20104080" cy="11309340"/>
          </a:xfrm>
          <a:prstGeom prst="rect">
            <a:avLst/>
          </a:prstGeom>
          <a:noFill/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626B0F6-A769-597C-A012-1CDBC8E445CA}"/>
              </a:ext>
            </a:extLst>
          </p:cNvPr>
          <p:cNvSpPr/>
          <p:nvPr/>
        </p:nvSpPr>
        <p:spPr>
          <a:xfrm>
            <a:off x="9518650" y="0"/>
            <a:ext cx="914400" cy="625475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8246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513" y="0"/>
            <a:ext cx="20099073" cy="11309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black background with blue dots and white text&#10;&#10;Description automatically generated">
            <a:extLst>
              <a:ext uri="{FF2B5EF4-FFF2-40B4-BE49-F238E27FC236}">
                <a16:creationId xmlns:a16="http://schemas.microsoft.com/office/drawing/2014/main" id="{0C7A34C6-A7B5-D2AE-0538-513CE6C232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"/>
          <a:stretch/>
        </p:blipFill>
        <p:spPr>
          <a:xfrm>
            <a:off x="20" y="2114"/>
            <a:ext cx="20104080" cy="11307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7123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513" y="0"/>
            <a:ext cx="20099073" cy="11309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black and white text&#10;&#10;Description automatically generated">
            <a:extLst>
              <a:ext uri="{FF2B5EF4-FFF2-40B4-BE49-F238E27FC236}">
                <a16:creationId xmlns:a16="http://schemas.microsoft.com/office/drawing/2014/main" id="{B07E13F3-2FF9-C016-7CC9-0FC2C93B71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"/>
          <a:stretch/>
        </p:blipFill>
        <p:spPr>
          <a:xfrm>
            <a:off x="20" y="2114"/>
            <a:ext cx="20104080" cy="1130723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5542271-72A2-0893-5EAA-2FD717CFDEE7}"/>
              </a:ext>
            </a:extLst>
          </p:cNvPr>
          <p:cNvSpPr/>
          <p:nvPr/>
        </p:nvSpPr>
        <p:spPr>
          <a:xfrm>
            <a:off x="9518650" y="0"/>
            <a:ext cx="914400" cy="625475"/>
          </a:xfrm>
          <a:prstGeom prst="rect">
            <a:avLst/>
          </a:prstGeom>
          <a:solidFill>
            <a:srgbClr val="04070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834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yellow box with black text&#10;&#10;Description automatically generated">
            <a:extLst>
              <a:ext uri="{FF2B5EF4-FFF2-40B4-BE49-F238E27FC236}">
                <a16:creationId xmlns:a16="http://schemas.microsoft.com/office/drawing/2014/main" id="{96B1ADDD-41AF-15C5-C8EF-FE15766E93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" b="1"/>
          <a:stretch/>
        </p:blipFill>
        <p:spPr>
          <a:xfrm>
            <a:off x="20" y="10"/>
            <a:ext cx="20104080" cy="11309340"/>
          </a:xfrm>
          <a:prstGeom prst="rect">
            <a:avLst/>
          </a:prstGeom>
          <a:noFill/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826EDEB-C6E0-E354-6382-01A7F0BAEC74}"/>
              </a:ext>
            </a:extLst>
          </p:cNvPr>
          <p:cNvSpPr/>
          <p:nvPr/>
        </p:nvSpPr>
        <p:spPr>
          <a:xfrm>
            <a:off x="9518650" y="0"/>
            <a:ext cx="914400" cy="625475"/>
          </a:xfrm>
          <a:prstGeom prst="rect">
            <a:avLst/>
          </a:prstGeom>
          <a:solidFill>
            <a:srgbClr val="FFE3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8189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513" y="0"/>
            <a:ext cx="20099073" cy="11309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person's face&#10;&#10;Description automatically generated">
            <a:extLst>
              <a:ext uri="{FF2B5EF4-FFF2-40B4-BE49-F238E27FC236}">
                <a16:creationId xmlns:a16="http://schemas.microsoft.com/office/drawing/2014/main" id="{8028101E-82BC-D1F5-1961-C849719143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"/>
          <a:stretch/>
        </p:blipFill>
        <p:spPr>
          <a:xfrm>
            <a:off x="20" y="2114"/>
            <a:ext cx="20104080" cy="1130723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0B68B17-8346-B5F0-CEAE-A9833E09F8C1}"/>
              </a:ext>
            </a:extLst>
          </p:cNvPr>
          <p:cNvSpPr/>
          <p:nvPr/>
        </p:nvSpPr>
        <p:spPr>
          <a:xfrm>
            <a:off x="9518650" y="0"/>
            <a:ext cx="914400" cy="625475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3104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513" y="0"/>
            <a:ext cx="20099073" cy="11309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creen shot of a computer&#10;&#10;Description automatically generated">
            <a:extLst>
              <a:ext uri="{FF2B5EF4-FFF2-40B4-BE49-F238E27FC236}">
                <a16:creationId xmlns:a16="http://schemas.microsoft.com/office/drawing/2014/main" id="{CF9D901F-7EEE-ECF4-7C77-9BAE9A5681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"/>
          <a:stretch/>
        </p:blipFill>
        <p:spPr>
          <a:xfrm>
            <a:off x="20" y="2114"/>
            <a:ext cx="20104080" cy="1130723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F5BA3DD-C4A3-E76C-2332-1EFF1F9E5A55}"/>
              </a:ext>
            </a:extLst>
          </p:cNvPr>
          <p:cNvSpPr/>
          <p:nvPr/>
        </p:nvSpPr>
        <p:spPr>
          <a:xfrm>
            <a:off x="9518650" y="0"/>
            <a:ext cx="914400" cy="625475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0082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map of the united states&#10;&#10;AI-generated content may be incorrect.">
            <a:extLst>
              <a:ext uri="{FF2B5EF4-FFF2-40B4-BE49-F238E27FC236}">
                <a16:creationId xmlns:a16="http://schemas.microsoft.com/office/drawing/2014/main" id="{C7CC1DA2-E38E-DC8C-4DFD-0B523F7D72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"/>
            <a:ext cx="20104810" cy="1130895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F14A166-C90D-FBA8-94B4-49D21F144B61}"/>
              </a:ext>
            </a:extLst>
          </p:cNvPr>
          <p:cNvSpPr/>
          <p:nvPr/>
        </p:nvSpPr>
        <p:spPr>
          <a:xfrm>
            <a:off x="9518650" y="0"/>
            <a:ext cx="914400" cy="625475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9863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513" y="0"/>
            <a:ext cx="20099073" cy="11309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DB2009-3BFB-BD17-5203-4B8EFFB313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"/>
          <a:stretch/>
        </p:blipFill>
        <p:spPr>
          <a:xfrm>
            <a:off x="20" y="2114"/>
            <a:ext cx="20104080" cy="1130723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14B0B38-B82F-62F4-C0FA-BFC4301CB467}"/>
              </a:ext>
            </a:extLst>
          </p:cNvPr>
          <p:cNvSpPr/>
          <p:nvPr/>
        </p:nvSpPr>
        <p:spPr>
          <a:xfrm>
            <a:off x="9518650" y="0"/>
            <a:ext cx="914400" cy="625475"/>
          </a:xfrm>
          <a:prstGeom prst="rect">
            <a:avLst/>
          </a:prstGeom>
          <a:solidFill>
            <a:srgbClr val="1A9F6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0714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4FE6AAF-0C36-4B13-57D6-54AF33735A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r="4"/>
          <a:stretch/>
        </p:blipFill>
        <p:spPr>
          <a:xfrm>
            <a:off x="20" y="10"/>
            <a:ext cx="20104080" cy="113093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953102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513" y="0"/>
            <a:ext cx="20099073" cy="11309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creenshot of a pink screen&#10;&#10;Description automatically generated">
            <a:extLst>
              <a:ext uri="{FF2B5EF4-FFF2-40B4-BE49-F238E27FC236}">
                <a16:creationId xmlns:a16="http://schemas.microsoft.com/office/drawing/2014/main" id="{CC17F627-EB8E-B774-79BF-3350426593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"/>
          <a:stretch/>
        </p:blipFill>
        <p:spPr>
          <a:xfrm>
            <a:off x="20" y="2114"/>
            <a:ext cx="20104080" cy="1130723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F7890D6-D989-7B67-AAFD-1CEC71FA9BC5}"/>
              </a:ext>
            </a:extLst>
          </p:cNvPr>
          <p:cNvSpPr/>
          <p:nvPr/>
        </p:nvSpPr>
        <p:spPr>
          <a:xfrm>
            <a:off x="9518650" y="0"/>
            <a:ext cx="914400" cy="625475"/>
          </a:xfrm>
          <a:prstGeom prst="rect">
            <a:avLst/>
          </a:prstGeom>
          <a:solidFill>
            <a:srgbClr val="FF83E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0134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9903</TotalTime>
  <Words>0</Words>
  <Application>Microsoft Macintosh PowerPoint</Application>
  <PresentationFormat>Custom</PresentationFormat>
  <Paragraphs>0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Aptos</vt:lpstr>
      <vt:lpstr>Arial</vt:lpstr>
      <vt:lpstr>Calibri</vt:lpstr>
      <vt:lpstr>Helvetica Neue Light</vt:lpstr>
      <vt:lpstr>Instrument Serif</vt:lpstr>
      <vt:lpstr>Palatino Linotype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Lauren Corso</cp:lastModifiedBy>
  <cp:revision>8</cp:revision>
  <dcterms:created xsi:type="dcterms:W3CDTF">2024-10-14T15:44:56Z</dcterms:created>
  <dcterms:modified xsi:type="dcterms:W3CDTF">2026-02-25T19:00:14Z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2024-10-13T00:00:00Z</vt:filetime>
  </property>
  <property fmtid="{D5CDD505-2E9C-101B-9397-08002B2CF9AE}" pid="3" name="LastSaved">
    <vt:filetime>2024-10-14T00:00:00Z</vt:filetime>
  </property>
  <property fmtid="{D5CDD505-2E9C-101B-9397-08002B2CF9AE}" pid="4" name="Producer">
    <vt:lpwstr>macOS Version 14.6.1 (Build 23G93) Quartz PDFContext</vt:lpwstr>
  </property>
</Properties>
</file>